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55238-F5E4-47DE-AA23-A7DEBD3E6E51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331D9-BB59-44B1-B6F2-381F625F4D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594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algn="l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algn="l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algn="l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algn="l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mtClean="0">
                <a:latin typeface="Calibri" pitchFamily="34" charset="0"/>
              </a:rPr>
              <a:t>Пермское региональное отделение Общероссийской общественной организации "ЦЕНТР ЭКОЛОГИЧЕСКОЙ ПОЛИТИКИ И КУЛЬТУРЫ"</a:t>
            </a:r>
          </a:p>
        </p:txBody>
      </p:sp>
      <p:sp>
        <p:nvSpPr>
          <p:cNvPr id="71683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algn="l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algn="l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algn="l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algn="l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0999E0-2669-419B-8A57-5979AE33372D}" type="slidenum">
              <a:rPr lang="ru-RU" altLang="ru-RU" smtClean="0">
                <a:latin typeface="Calibri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 smtClean="0">
              <a:latin typeface="Calibri" pitchFamily="34" charset="0"/>
            </a:endParaRPr>
          </a:p>
        </p:txBody>
      </p:sp>
      <p:sp>
        <p:nvSpPr>
          <p:cNvPr id="71684" name="Text Box 1"/>
          <p:cNvSpPr txBox="1">
            <a:spLocks noChangeArrowheads="1"/>
          </p:cNvSpPr>
          <p:nvPr/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algn="l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algn="l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algn="l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algn="l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algn="l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>
                <a:latin typeface="Calibri" pitchFamily="34" charset="0"/>
              </a:rPr>
              <a:t>Пермское региональное отделение Общероссийской общественной организации "ЦЕНТР ЭКОЛОГИЧЕСКОЙ ПОЛИТИКИ И КУЛЬТУРЫ"</a:t>
            </a:r>
          </a:p>
        </p:txBody>
      </p:sp>
      <p:sp>
        <p:nvSpPr>
          <p:cNvPr id="71685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algn="l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algn="l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algn="l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algn="l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algn="l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001A9A4-8097-41E7-862B-78D70F711B19}" type="slidenum">
              <a:rPr lang="ru-RU" altLang="ru-RU">
                <a:latin typeface="Calibri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>
              <a:latin typeface="Calibri" pitchFamily="34" charset="0"/>
            </a:endParaRPr>
          </a:p>
        </p:txBody>
      </p:sp>
      <p:sp>
        <p:nvSpPr>
          <p:cNvPr id="7168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7" name="Text Box 4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DB08-2300-4E45-AE03-663877173EEC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B894-888A-4EB3-B377-96E3BCCDC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6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DB08-2300-4E45-AE03-663877173EEC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B894-888A-4EB3-B377-96E3BCCDC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17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DB08-2300-4E45-AE03-663877173EEC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B894-888A-4EB3-B377-96E3BCCDC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200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DB08-2300-4E45-AE03-663877173EEC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B894-888A-4EB3-B377-96E3BCCDC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43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DB08-2300-4E45-AE03-663877173EEC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B894-888A-4EB3-B377-96E3BCCDC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88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DB08-2300-4E45-AE03-663877173EEC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B894-888A-4EB3-B377-96E3BCCDC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23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DB08-2300-4E45-AE03-663877173EEC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B894-888A-4EB3-B377-96E3BCCDC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0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DB08-2300-4E45-AE03-663877173EEC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B894-888A-4EB3-B377-96E3BCCDC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35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DB08-2300-4E45-AE03-663877173EEC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B894-888A-4EB3-B377-96E3BCCDC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2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DB08-2300-4E45-AE03-663877173EEC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B894-888A-4EB3-B377-96E3BCCDC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646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DB08-2300-4E45-AE03-663877173EEC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4B894-888A-4EB3-B377-96E3BCCDC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87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DDB08-2300-4E45-AE03-663877173EEC}" type="datetimeFigureOut">
              <a:rPr lang="ru-RU" smtClean="0"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4B894-888A-4EB3-B377-96E3BCCDC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96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936625"/>
            <a:ext cx="7488237" cy="583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582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755576" y="62865"/>
            <a:ext cx="775196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l"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algn="l"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algn="l"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algn="l"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algn="l"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ru-RU" altLang="ru-RU" sz="2400" b="1" dirty="0">
                <a:solidFill>
                  <a:srgbClr val="008000"/>
                </a:solidFill>
                <a:latin typeface="Arial Black" pitchFamily="34" charset="0"/>
              </a:rPr>
              <a:t>22 природные территории стали объектами внимания участников  </a:t>
            </a:r>
            <a:r>
              <a:rPr lang="en-US" altLang="ru-RU" sz="2400" b="1" dirty="0" smtClean="0">
                <a:solidFill>
                  <a:srgbClr val="008000"/>
                </a:solidFill>
                <a:latin typeface="Arial Black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ru-RU" sz="2400" b="1" dirty="0" smtClean="0">
                <a:solidFill>
                  <a:srgbClr val="008000"/>
                </a:solidFill>
                <a:latin typeface="Arial Black" pitchFamily="34" charset="0"/>
              </a:rPr>
              <a:t>I </a:t>
            </a:r>
            <a:r>
              <a:rPr lang="ru-RU" altLang="ru-RU" sz="2400" b="1" dirty="0">
                <a:solidFill>
                  <a:srgbClr val="008000"/>
                </a:solidFill>
                <a:latin typeface="Arial Black" pitchFamily="34" charset="0"/>
              </a:rPr>
              <a:t>конкурса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363" y="0"/>
            <a:ext cx="1160462" cy="111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77182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37</Words>
  <Application>Microsoft Office PowerPoint</Application>
  <PresentationFormat>Экран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2019-04-30T07:23:56Z</dcterms:created>
  <dcterms:modified xsi:type="dcterms:W3CDTF">2019-04-30T09:11:08Z</dcterms:modified>
</cp:coreProperties>
</file>